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61" r:id="rId5"/>
    <p:sldId id="262" r:id="rId6"/>
    <p:sldId id="263" r:id="rId7"/>
    <p:sldId id="275" r:id="rId8"/>
    <p:sldId id="264" r:id="rId9"/>
    <p:sldId id="265" r:id="rId10"/>
    <p:sldId id="266" r:id="rId11"/>
    <p:sldId id="267" r:id="rId12"/>
    <p:sldId id="268" r:id="rId13"/>
    <p:sldId id="274" r:id="rId14"/>
    <p:sldId id="269" r:id="rId15"/>
    <p:sldId id="270" r:id="rId16"/>
    <p:sldId id="271" r:id="rId17"/>
    <p:sldId id="272" r:id="rId18"/>
    <p:sldId id="27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70" autoAdjust="0"/>
  </p:normalViewPr>
  <p:slideViewPr>
    <p:cSldViewPr snapToGrid="0">
      <p:cViewPr varScale="1">
        <p:scale>
          <a:sx n="74" d="100"/>
          <a:sy n="74" d="100"/>
        </p:scale>
        <p:origin x="10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B3631-0413-47BD-BC4F-0F4A950554A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277C-AE4C-401E-868A-BC7F44B0E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16-bit instructions – 4bit opcode</a:t>
            </a:r>
          </a:p>
          <a:p>
            <a:r>
              <a:rPr lang="en-US" dirty="0"/>
              <a:t>R-type</a:t>
            </a:r>
          </a:p>
          <a:p>
            <a:r>
              <a:rPr lang="en-US" dirty="0"/>
              <a:t>I-type</a:t>
            </a:r>
          </a:p>
          <a:p>
            <a:r>
              <a:rPr lang="en-US" dirty="0"/>
              <a:t>Ext-type – 2 opcodes – 8 </a:t>
            </a:r>
            <a:r>
              <a:rPr lang="en-US" dirty="0" err="1"/>
              <a:t>ext</a:t>
            </a:r>
            <a:r>
              <a:rPr lang="en-US" dirty="0"/>
              <a:t> codes total of 16 extra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6277C-AE4C-401E-868A-BC7F44B0ED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9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795B9-7FBC-4C80-B21F-4DA2A74B1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RHIPS – Extended™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E5A6E-0B34-4B9D-979E-1CD80A0B5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Zackery Painter – Team 1f</a:t>
            </a:r>
          </a:p>
          <a:p>
            <a:r>
              <a:rPr lang="en-US" dirty="0" err="1"/>
              <a:t>Csse</a:t>
            </a:r>
            <a:r>
              <a:rPr lang="en-US" dirty="0"/>
              <a:t> 232 – Computer architecture 1 – winter 2021</a:t>
            </a:r>
          </a:p>
        </p:txBody>
      </p:sp>
    </p:spTree>
    <p:extLst>
      <p:ext uri="{BB962C8B-B14F-4D97-AF65-F5344CB8AC3E}">
        <p14:creationId xmlns:p14="http://schemas.microsoft.com/office/powerpoint/2010/main" val="54209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B29A-EA6C-40F7-8C57-B0089818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76645"/>
            <a:ext cx="9905998" cy="412172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Datapath – b and 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BF59A4-6088-484F-AA7A-A6FA9BFAAE6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078489"/>
              </p:ext>
            </p:extLst>
          </p:nvPr>
        </p:nvGraphicFramePr>
        <p:xfrm>
          <a:off x="259773" y="588817"/>
          <a:ext cx="11824854" cy="617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773" y="588817"/>
                        <a:ext cx="11824854" cy="6179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6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D81E-07D8-459E-B60E-43D5EC87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19754"/>
            <a:ext cx="9905998" cy="576437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</a:t>
            </a:r>
            <a:r>
              <a:rPr lang="en-US" dirty="0" err="1"/>
              <a:t>datapath</a:t>
            </a:r>
            <a:r>
              <a:rPr lang="en-US" dirty="0"/>
              <a:t> - 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C9FD12-D1F0-40A7-A933-4C1DD3BC8C9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519955"/>
              </p:ext>
            </p:extLst>
          </p:nvPr>
        </p:nvGraphicFramePr>
        <p:xfrm>
          <a:off x="187035" y="613064"/>
          <a:ext cx="11752119" cy="612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035" y="613064"/>
                        <a:ext cx="11752119" cy="6125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68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168A-1410-45CA-9DF9-352A2061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76437"/>
          </a:xfrm>
        </p:spPr>
        <p:txBody>
          <a:bodyPr>
            <a:normAutofit fontScale="90000"/>
          </a:bodyPr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5116E-B9A9-4623-9273-55515F62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 testing</a:t>
            </a:r>
          </a:p>
          <a:p>
            <a:pPr lvl="1"/>
            <a:r>
              <a:rPr lang="en-US" dirty="0"/>
              <a:t>Run full tests on each component individually</a:t>
            </a:r>
          </a:p>
          <a:p>
            <a:r>
              <a:rPr lang="en-US" dirty="0"/>
              <a:t>Implementation Testing</a:t>
            </a:r>
          </a:p>
          <a:p>
            <a:pPr lvl="1"/>
            <a:r>
              <a:rPr lang="en-US" dirty="0"/>
              <a:t>Divide into 5 sections</a:t>
            </a:r>
          </a:p>
          <a:p>
            <a:pPr lvl="1"/>
            <a:r>
              <a:rPr lang="en-US" dirty="0"/>
              <a:t>Combine into 3 sections</a:t>
            </a:r>
          </a:p>
          <a:p>
            <a:pPr lvl="1"/>
            <a:r>
              <a:rPr lang="en-US" dirty="0"/>
              <a:t>Combine into entire data path with control</a:t>
            </a:r>
          </a:p>
        </p:txBody>
      </p:sp>
    </p:spTree>
    <p:extLst>
      <p:ext uri="{BB962C8B-B14F-4D97-AF65-F5344CB8AC3E}">
        <p14:creationId xmlns:p14="http://schemas.microsoft.com/office/powerpoint/2010/main" val="356154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55E6-1050-4776-8782-EFA85356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6D0D0-C432-41C0-963A-2964A560E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Cycles to run </a:t>
            </a:r>
            <a:r>
              <a:rPr lang="en-US" dirty="0" err="1"/>
              <a:t>Relprime</a:t>
            </a:r>
            <a:r>
              <a:rPr lang="en-US" dirty="0"/>
              <a:t>: 949,377 cycles</a:t>
            </a:r>
          </a:p>
          <a:p>
            <a:r>
              <a:rPr lang="en-US" dirty="0"/>
              <a:t>Total Instructions: 46,748</a:t>
            </a:r>
          </a:p>
          <a:p>
            <a:r>
              <a:rPr lang="en-US" dirty="0"/>
              <a:t>Minimum period: 25.162ns</a:t>
            </a:r>
          </a:p>
          <a:p>
            <a:r>
              <a:rPr lang="en-US" dirty="0"/>
              <a:t>Maximum frequency: 39.742MHz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12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455F-C4E3-428A-8041-21E7193D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5655"/>
          </a:xfrm>
        </p:spPr>
        <p:txBody>
          <a:bodyPr>
            <a:normAutofit fontScale="90000"/>
          </a:bodyPr>
          <a:lstStyle/>
          <a:p>
            <a:r>
              <a:rPr lang="en-US" dirty="0"/>
              <a:t>Extras - assembler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E0CCD-61A4-4571-9018-9E045C17B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Auto-assemble</a:t>
            </a:r>
          </a:p>
          <a:p>
            <a:pPr lvl="1"/>
            <a:r>
              <a:rPr lang="en-US" dirty="0"/>
              <a:t>Looks for changes in the file and automatically assembles when detected</a:t>
            </a:r>
          </a:p>
          <a:p>
            <a:r>
              <a:rPr lang="en-US" dirty="0"/>
              <a:t>Auto-kernel splice</a:t>
            </a:r>
          </a:p>
          <a:p>
            <a:pPr lvl="1"/>
            <a:r>
              <a:rPr lang="en-US" dirty="0"/>
              <a:t>Gives the option to splice a pre-assembled kernel into the output of the current assembly file</a:t>
            </a:r>
          </a:p>
          <a:p>
            <a:r>
              <a:rPr lang="en-US" dirty="0"/>
              <a:t>Side-by-side view</a:t>
            </a:r>
          </a:p>
          <a:p>
            <a:pPr lvl="1"/>
            <a:r>
              <a:rPr lang="en-US" dirty="0"/>
              <a:t>Provides an assembled version next to the non-assembled version</a:t>
            </a:r>
          </a:p>
        </p:txBody>
      </p:sp>
    </p:spTree>
    <p:extLst>
      <p:ext uri="{BB962C8B-B14F-4D97-AF65-F5344CB8AC3E}">
        <p14:creationId xmlns:p14="http://schemas.microsoft.com/office/powerpoint/2010/main" val="183080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37F0-5F3C-4B68-BA1F-E81FC8BDA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97218"/>
          </a:xfrm>
        </p:spPr>
        <p:txBody>
          <a:bodyPr/>
          <a:lstStyle/>
          <a:p>
            <a:r>
              <a:rPr lang="en-US" dirty="0"/>
              <a:t>Extras - Assembler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E7C6E3-AF8C-4302-B7FC-8AFF9A918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463" y="1215736"/>
            <a:ext cx="4104407" cy="5310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1811F3-815D-4166-8828-39E56EF37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20" y="1202527"/>
            <a:ext cx="4356580" cy="532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42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A654-F9C3-4ABD-9E1E-8BD885DD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89356"/>
            <a:ext cx="9905998" cy="777443"/>
          </a:xfrm>
        </p:spPr>
        <p:txBody>
          <a:bodyPr/>
          <a:lstStyle/>
          <a:p>
            <a:r>
              <a:rPr lang="en-US" dirty="0"/>
              <a:t>Extras - assembler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B1EE1-DFFA-42D7-8AFD-5166316A0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64E4C-3D30-44E9-AECA-29E74B12C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596" y="1317769"/>
            <a:ext cx="6323629" cy="507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66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4716-1E56-40CE-A4E6-B883D630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93309"/>
          </a:xfrm>
        </p:spPr>
        <p:txBody>
          <a:bodyPr>
            <a:normAutofit fontScale="90000"/>
          </a:bodyPr>
          <a:lstStyle/>
          <a:p>
            <a:r>
              <a:rPr lang="en-US" dirty="0"/>
              <a:t>extras – (partial) kernel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3C9294-AFDB-4501-B04D-687331B08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78082"/>
            <a:ext cx="9905999" cy="50395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Handle basic interrupts</a:t>
            </a:r>
          </a:p>
          <a:p>
            <a:pPr lvl="1"/>
            <a:r>
              <a:rPr lang="en-US" dirty="0"/>
              <a:t>Invalid address – Terminate Processor</a:t>
            </a:r>
          </a:p>
          <a:p>
            <a:pPr lvl="1"/>
            <a:r>
              <a:rPr lang="en-US" dirty="0"/>
              <a:t>Start Execution at main loop</a:t>
            </a:r>
          </a:p>
          <a:p>
            <a:r>
              <a:rPr lang="en-US" dirty="0"/>
              <a:t>Provide idle loop</a:t>
            </a:r>
          </a:p>
          <a:p>
            <a:pPr lvl="1"/>
            <a:r>
              <a:rPr lang="en-US" dirty="0"/>
              <a:t>Waits in an idle loop until a start interrupt is received</a:t>
            </a:r>
          </a:p>
          <a:p>
            <a:r>
              <a:rPr lang="en-US" dirty="0"/>
              <a:t>Planned interrupts (incomplete):</a:t>
            </a:r>
          </a:p>
          <a:p>
            <a:pPr lvl="1"/>
            <a:r>
              <a:rPr lang="en-US" dirty="0"/>
              <a:t>Access violation</a:t>
            </a:r>
          </a:p>
          <a:p>
            <a:pPr lvl="2"/>
            <a:r>
              <a:rPr lang="en-US" dirty="0"/>
              <a:t>User tried to access kernel protected memory</a:t>
            </a:r>
          </a:p>
          <a:p>
            <a:pPr lvl="1"/>
            <a:r>
              <a:rPr lang="en-US" dirty="0"/>
              <a:t>Arithmetic overflow</a:t>
            </a:r>
          </a:p>
          <a:p>
            <a:pPr lvl="2"/>
            <a:r>
              <a:rPr lang="en-US" dirty="0"/>
              <a:t>Overflow during ALU operation</a:t>
            </a:r>
          </a:p>
          <a:p>
            <a:pPr lvl="1"/>
            <a:r>
              <a:rPr lang="en-US" dirty="0"/>
              <a:t>Invalid instruction</a:t>
            </a:r>
          </a:p>
          <a:p>
            <a:pPr lvl="2"/>
            <a:r>
              <a:rPr lang="en-US" dirty="0"/>
              <a:t>Skip invalid instructions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5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4716-1E56-40CE-A4E6-B883D630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93309"/>
          </a:xfrm>
        </p:spPr>
        <p:txBody>
          <a:bodyPr>
            <a:normAutofit fontScale="90000"/>
          </a:bodyPr>
          <a:lstStyle/>
          <a:p>
            <a:r>
              <a:rPr lang="en-US" dirty="0"/>
              <a:t>extras – (partial) kernel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F0CF88-30E3-4E34-98E4-07EB42B51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914" y="1211335"/>
            <a:ext cx="4862713" cy="5295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B170D6-9777-4B1D-9ED4-EF68E7E82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607" y="1211335"/>
            <a:ext cx="5731256" cy="529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36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963C-51C6-4175-A768-F23272A2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 want to make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AD4D-5754-4FFE-851B-83F371A5D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branch logic</a:t>
            </a:r>
          </a:p>
          <a:p>
            <a:r>
              <a:rPr lang="en-US" dirty="0"/>
              <a:t>Combine FSM States</a:t>
            </a:r>
          </a:p>
          <a:p>
            <a:r>
              <a:rPr lang="en-US" dirty="0"/>
              <a:t>Write more kernel code</a:t>
            </a:r>
          </a:p>
          <a:p>
            <a:r>
              <a:rPr lang="en-US" dirty="0"/>
              <a:t>FPGA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72162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A847AC-AEDE-40E9-8571-97C6FF74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330151" cy="877773"/>
          </a:xfrm>
        </p:spPr>
        <p:txBody>
          <a:bodyPr>
            <a:normAutofit/>
          </a:bodyPr>
          <a:lstStyle/>
          <a:p>
            <a:r>
              <a:rPr lang="en-US" sz="4000" dirty="0"/>
              <a:t>Architecture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57C6D-9840-416F-A601-FF76CFB2E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dirty="0"/>
              <a:t>Load-Store</a:t>
            </a:r>
          </a:p>
          <a:p>
            <a:r>
              <a:rPr lang="en-US" sz="3000" dirty="0"/>
              <a:t>Multicycle</a:t>
            </a:r>
          </a:p>
          <a:p>
            <a:r>
              <a:rPr lang="en-US" sz="3000" dirty="0"/>
              <a:t>16-bit </a:t>
            </a:r>
            <a:r>
              <a:rPr lang="en-US" sz="3000" dirty="0" err="1"/>
              <a:t>datapath</a:t>
            </a:r>
            <a:endParaRPr lang="en-US" sz="3000" dirty="0"/>
          </a:p>
          <a:p>
            <a:pPr lvl="1"/>
            <a:r>
              <a:rPr lang="en-US" sz="2600" dirty="0"/>
              <a:t>16-bit addresses</a:t>
            </a:r>
          </a:p>
          <a:p>
            <a:pPr lvl="1"/>
            <a:r>
              <a:rPr lang="en-US" sz="2600" dirty="0"/>
              <a:t>4-bit register addresses</a:t>
            </a:r>
          </a:p>
          <a:p>
            <a:pPr lvl="1"/>
            <a:r>
              <a:rPr lang="en-US" sz="2600" dirty="0"/>
              <a:t>16-bit data bus</a:t>
            </a:r>
          </a:p>
          <a:p>
            <a:pPr lvl="1"/>
            <a:endParaRPr lang="en-US" sz="2600" dirty="0"/>
          </a:p>
          <a:p>
            <a:r>
              <a:rPr lang="en-US" sz="3000" dirty="0"/>
              <a:t>32 registers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7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804A2C-4E02-4641-982E-54BA80EC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10207"/>
          </a:xfrm>
        </p:spPr>
        <p:txBody>
          <a:bodyPr/>
          <a:lstStyle/>
          <a:p>
            <a:r>
              <a:rPr lang="en-US" dirty="0"/>
              <a:t>Instruction set overview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8097629-7B93-41C4-A540-0C3316034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9875" y="1228725"/>
            <a:ext cx="5895975" cy="52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1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0DC5-CFF8-4C06-A6C9-C3EA1B8AB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2582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 set overview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D5821D-6122-403E-98A0-C92AE3CF9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51" y="1343675"/>
            <a:ext cx="6765314" cy="45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7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F91C9-E86E-412E-B62E-CC533505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8459787" cy="659564"/>
          </a:xfrm>
        </p:spPr>
        <p:txBody>
          <a:bodyPr/>
          <a:lstStyle/>
          <a:p>
            <a:r>
              <a:rPr lang="en-US" dirty="0"/>
              <a:t>Special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9FCAA-5448-4F02-B6BD-732365202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439" y="1392382"/>
            <a:ext cx="9905999" cy="4689764"/>
          </a:xfrm>
        </p:spPr>
        <p:txBody>
          <a:bodyPr>
            <a:noAutofit/>
          </a:bodyPr>
          <a:lstStyle/>
          <a:p>
            <a:r>
              <a:rPr lang="en-US" sz="2500" dirty="0"/>
              <a:t>Term</a:t>
            </a:r>
          </a:p>
          <a:p>
            <a:pPr lvl="1"/>
            <a:r>
              <a:rPr lang="en-US" sz="2500" dirty="0"/>
              <a:t>Terminate the current program </a:t>
            </a:r>
          </a:p>
          <a:p>
            <a:pPr lvl="1"/>
            <a:r>
              <a:rPr lang="en-US" sz="2500" dirty="0"/>
              <a:t>State 256</a:t>
            </a:r>
          </a:p>
          <a:p>
            <a:pPr lvl="1"/>
            <a:r>
              <a:rPr lang="en-US" sz="2500" dirty="0"/>
              <a:t>Wait for start interrupt</a:t>
            </a:r>
          </a:p>
          <a:p>
            <a:r>
              <a:rPr lang="en-US" sz="2500" dirty="0" err="1"/>
              <a:t>Syscall</a:t>
            </a:r>
            <a:endParaRPr lang="en-US" sz="2500" dirty="0"/>
          </a:p>
          <a:p>
            <a:pPr lvl="1"/>
            <a:r>
              <a:rPr lang="en-US" sz="2500" dirty="0"/>
              <a:t>Calls a software interrupt</a:t>
            </a:r>
          </a:p>
          <a:p>
            <a:r>
              <a:rPr lang="en-US" sz="2500" dirty="0" err="1"/>
              <a:t>Cmp</a:t>
            </a:r>
            <a:r>
              <a:rPr lang="en-US" sz="2500" dirty="0"/>
              <a:t> / </a:t>
            </a:r>
            <a:r>
              <a:rPr lang="en-US" sz="2500" dirty="0" err="1"/>
              <a:t>Ccp</a:t>
            </a:r>
            <a:endParaRPr lang="en-US" sz="2500" dirty="0"/>
          </a:p>
          <a:p>
            <a:pPr lvl="1"/>
            <a:r>
              <a:rPr lang="en-US" sz="2500" dirty="0"/>
              <a:t>Copy data between kernel and main registers</a:t>
            </a:r>
          </a:p>
        </p:txBody>
      </p:sp>
    </p:spTree>
    <p:extLst>
      <p:ext uri="{BB962C8B-B14F-4D97-AF65-F5344CB8AC3E}">
        <p14:creationId xmlns:p14="http://schemas.microsoft.com/office/powerpoint/2010/main" val="259822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BB16-B3D4-4ABC-AFFC-05E4D61F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rtl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A6B17B-17D4-4C4C-9D5A-3C2ABD08D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990" y="1421713"/>
            <a:ext cx="7741228" cy="525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2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3109-8CF9-4FD8-BB52-19775718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86827"/>
          </a:xfrm>
        </p:spPr>
        <p:txBody>
          <a:bodyPr/>
          <a:lstStyle/>
          <a:p>
            <a:r>
              <a:rPr lang="en-US" dirty="0"/>
              <a:t>FSM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56BCC8-4816-4CF5-94F2-00E738D20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646" y="1205345"/>
            <a:ext cx="6917933" cy="5280888"/>
          </a:xfrm>
        </p:spPr>
      </p:pic>
    </p:spTree>
    <p:extLst>
      <p:ext uri="{BB962C8B-B14F-4D97-AF65-F5344CB8AC3E}">
        <p14:creationId xmlns:p14="http://schemas.microsoft.com/office/powerpoint/2010/main" val="357984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A2E58-E217-469A-B519-E296AB66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803" y="119754"/>
            <a:ext cx="9498878" cy="337446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Datapath – with kernel support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F7BD0A-EC9C-4430-91DF-D7549389F73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50803"/>
              </p:ext>
            </p:extLst>
          </p:nvPr>
        </p:nvGraphicFramePr>
        <p:xfrm>
          <a:off x="261504" y="561108"/>
          <a:ext cx="12134863" cy="604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504" y="561108"/>
                        <a:ext cx="12134863" cy="604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49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D7BB-61A6-4637-AE18-4492A0A8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2881"/>
            <a:ext cx="9905998" cy="430964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Datapath -A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865B87-3B03-4196-8354-BE66AE831A2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750416"/>
              </p:ext>
            </p:extLst>
          </p:nvPr>
        </p:nvGraphicFramePr>
        <p:xfrm>
          <a:off x="360218" y="711633"/>
          <a:ext cx="11471564" cy="6146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218" y="711633"/>
                        <a:ext cx="11471564" cy="6146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540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141</TotalTime>
  <Words>292</Words>
  <Application>Microsoft Office PowerPoint</Application>
  <PresentationFormat>Widescreen</PresentationFormat>
  <Paragraphs>74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Tw Cen MT</vt:lpstr>
      <vt:lpstr>Circuit</vt:lpstr>
      <vt:lpstr>PDF</vt:lpstr>
      <vt:lpstr>RHIPS – Extended™</vt:lpstr>
      <vt:lpstr>Architecture overview</vt:lpstr>
      <vt:lpstr>Instruction set overview</vt:lpstr>
      <vt:lpstr>Instruction set overview</vt:lpstr>
      <vt:lpstr>Special instructions</vt:lpstr>
      <vt:lpstr>rtl</vt:lpstr>
      <vt:lpstr>FSM</vt:lpstr>
      <vt:lpstr>Final Datapath – with kernel support</vt:lpstr>
      <vt:lpstr>Final Datapath -A</vt:lpstr>
      <vt:lpstr>Final Datapath – b and c</vt:lpstr>
      <vt:lpstr>Final datapath - d</vt:lpstr>
      <vt:lpstr>Testing</vt:lpstr>
      <vt:lpstr>Timing</vt:lpstr>
      <vt:lpstr>Extras - assembler</vt:lpstr>
      <vt:lpstr>Extras - Assembler</vt:lpstr>
      <vt:lpstr>Extras - assembler</vt:lpstr>
      <vt:lpstr>extras – (partial) kernel</vt:lpstr>
      <vt:lpstr>extras – (partial) kernel</vt:lpstr>
      <vt:lpstr>Changes I want to make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RHIPS – Extended™</dc:title>
  <dc:creator>Zackery Painter</dc:creator>
  <cp:lastModifiedBy>Zackery Painter</cp:lastModifiedBy>
  <cp:revision>29</cp:revision>
  <dcterms:created xsi:type="dcterms:W3CDTF">2021-02-20T23:03:16Z</dcterms:created>
  <dcterms:modified xsi:type="dcterms:W3CDTF">2021-02-22T14:17:09Z</dcterms:modified>
</cp:coreProperties>
</file>